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59" r:id="rId2"/>
    <p:sldId id="825" r:id="rId3"/>
    <p:sldId id="826" r:id="rId4"/>
    <p:sldId id="827" r:id="rId5"/>
    <p:sldId id="828" r:id="rId6"/>
    <p:sldId id="829" r:id="rId7"/>
    <p:sldId id="523" r:id="rId8"/>
    <p:sldId id="830" r:id="rId9"/>
    <p:sldId id="460" r:id="rId10"/>
    <p:sldId id="461" r:id="rId11"/>
    <p:sldId id="462" r:id="rId12"/>
    <p:sldId id="463" r:id="rId13"/>
    <p:sldId id="464" r:id="rId14"/>
    <p:sldId id="453" r:id="rId15"/>
    <p:sldId id="447" r:id="rId16"/>
    <p:sldId id="448" r:id="rId17"/>
    <p:sldId id="449" r:id="rId18"/>
    <p:sldId id="805" r:id="rId19"/>
    <p:sldId id="806" r:id="rId20"/>
    <p:sldId id="807" r:id="rId21"/>
    <p:sldId id="808" r:id="rId22"/>
    <p:sldId id="522" r:id="rId23"/>
    <p:sldId id="758" r:id="rId24"/>
    <p:sldId id="518" r:id="rId25"/>
    <p:sldId id="520" r:id="rId26"/>
    <p:sldId id="521" r:id="rId27"/>
    <p:sldId id="809" r:id="rId28"/>
    <p:sldId id="540" r:id="rId29"/>
    <p:sldId id="831" r:id="rId30"/>
    <p:sldId id="821" r:id="rId31"/>
    <p:sldId id="824" r:id="rId32"/>
    <p:sldId id="832" r:id="rId33"/>
    <p:sldId id="833" r:id="rId34"/>
    <p:sldId id="761" r:id="rId35"/>
    <p:sldId id="79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5" autoAdjust="0"/>
    <p:restoredTop sz="94660"/>
  </p:normalViewPr>
  <p:slideViewPr>
    <p:cSldViewPr>
      <p:cViewPr varScale="1">
        <p:scale>
          <a:sx n="101" d="100"/>
          <a:sy n="101" d="100"/>
        </p:scale>
        <p:origin x="180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05-03-2023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75940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6086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lift my burdens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rise with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I'm dancing on this mountain top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see Your kingdom come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443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3246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Everlasting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4556538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Ken Riley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000" dirty="0">
              <a:solidFill>
                <a:schemeClr val="bg1"/>
              </a:solidFill>
            </a:endParaRP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Our God You reign forever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Our Hope our strong </a:t>
            </a:r>
            <a:r>
              <a:rPr lang="en-GB" sz="5000" dirty="0" err="1">
                <a:solidFill>
                  <a:schemeClr val="bg1"/>
                </a:solidFill>
              </a:rPr>
              <a:t>Deliv'rer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You are the everlasting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everlasting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do not faint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won't grow weary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You're the defender of the weak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comfort those in need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lift us up on wings like eagles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 Army Of Ordinary People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222241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Dave </a:t>
            </a:r>
            <a:r>
              <a:rPr lang="en-GB" sz="1200" dirty="0" err="1">
                <a:solidFill>
                  <a:schemeClr val="bg1"/>
                </a:solidFill>
              </a:rPr>
              <a:t>Bilbrough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1983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0744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We are Marching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320947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Anders Nyberg | Andrew </a:t>
            </a:r>
            <a:r>
              <a:rPr lang="en-GB" sz="1200" dirty="0" err="1">
                <a:solidFill>
                  <a:schemeClr val="bg1"/>
                </a:solidFill>
              </a:rPr>
              <a:t>Maries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1987, 1991 Peace Of Music Publishing (Admin. by Sovereign Music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Sovereign Music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4802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new day is dawning,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new age to come,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children of promise,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Shall flow together as one: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truth long neglected,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the time has now come,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children of promise,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Shall flow together as 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96590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people without recognition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with Him a destiny sealed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Called to a heavenly vision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purpose shall be fulfilled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let us stand strong together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Abandon ourselves to the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love shall be ours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r>
              <a:rPr lang="en-GB" sz="4000" dirty="0">
                <a:solidFill>
                  <a:schemeClr val="bg1"/>
                </a:solidFill>
              </a:rPr>
              <a:t> song we shall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78139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The Spirit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2560753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Graham Kendrick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Make Way Music (Admin. by Make Way Music Limited)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Spirit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Is on me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Poured out like oil over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Lord has called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anointed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preach good news to the poor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bind the broken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free the captive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blind eyes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broken people whole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know this is the hour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His favour and His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His Spirit is upon me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579070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3F89E-815D-762E-15F6-ADC38E22E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7" r="2" b="11261"/>
          <a:stretch/>
        </p:blipFill>
        <p:spPr>
          <a:xfrm>
            <a:off x="349757" y="448055"/>
            <a:ext cx="6885432" cy="5952744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9553" y="448055"/>
            <a:ext cx="1440254" cy="3801257"/>
          </a:xfrm>
          <a:prstGeom prst="rect">
            <a:avLst/>
          </a:prstGeom>
          <a:solidFill>
            <a:srgbClr val="37386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9555" y="4419227"/>
            <a:ext cx="1440253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65454-6C2B-A588-038E-932FDC18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79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marching, marching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marching, marching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46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living, living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living, living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light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9039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68067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moving, moving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moving, moving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11515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Redeemer Lives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2397964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Reuben Morgan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1998 Hillsong Music Publishing Australia (Admin. by Hillsong Music Publishing UK)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4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849</Words>
  <Application>Microsoft Office PowerPoint</Application>
  <PresentationFormat>On-screen Show (4:3)</PresentationFormat>
  <Paragraphs>159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271</cp:revision>
  <dcterms:created xsi:type="dcterms:W3CDTF">2019-09-23T12:06:27Z</dcterms:created>
  <dcterms:modified xsi:type="dcterms:W3CDTF">2023-03-04T22:23:45Z</dcterms:modified>
</cp:coreProperties>
</file>